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2525" y="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0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4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56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871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00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8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54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17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32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65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6E76A-93BB-440B-8CE0-19B8BB4B7176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BD24-087B-46EF-909A-1AD1046F6F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91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 処理 3"/>
          <p:cNvSpPr/>
          <p:nvPr/>
        </p:nvSpPr>
        <p:spPr>
          <a:xfrm>
            <a:off x="143691" y="130630"/>
            <a:ext cx="6570618" cy="92746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持続可能な大阪の成長を支えるダイバーシティ推進事業</a:t>
            </a:r>
            <a:endParaRPr kumimoji="1" lang="en-US" altLang="ja-JP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タイミーを活用した</a:t>
            </a:r>
            <a:r>
              <a:rPr kumimoji="1" lang="en-US" altLang="ja-JP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日「仕事体験」　　日報　　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日目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259005"/>
              </p:ext>
            </p:extLst>
          </p:nvPr>
        </p:nvGraphicFramePr>
        <p:xfrm>
          <a:off x="1116878" y="1352006"/>
          <a:ext cx="4572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131">
                  <a:extLst>
                    <a:ext uri="{9D8B030D-6E8A-4147-A177-3AD203B41FA5}">
                      <a16:colId xmlns:a16="http://schemas.microsoft.com/office/drawing/2014/main" val="1917709257"/>
                    </a:ext>
                  </a:extLst>
                </a:gridCol>
                <a:gridCol w="3193869">
                  <a:extLst>
                    <a:ext uri="{9D8B030D-6E8A-4147-A177-3AD203B41FA5}">
                      <a16:colId xmlns:a16="http://schemas.microsoft.com/office/drawing/2014/main" val="29511712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学校名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719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87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281924"/>
                  </a:ext>
                </a:extLst>
              </a:tr>
            </a:tbl>
          </a:graphicData>
        </a:graphic>
      </p:graphicFrame>
      <p:sp>
        <p:nvSpPr>
          <p:cNvPr id="8" name="フローチャート: 処理 7"/>
          <p:cNvSpPr/>
          <p:nvPr/>
        </p:nvSpPr>
        <p:spPr>
          <a:xfrm>
            <a:off x="143691" y="3175365"/>
            <a:ext cx="6570618" cy="118168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3690" y="2886893"/>
            <a:ext cx="6570619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仕事体験の内容</a:t>
            </a:r>
          </a:p>
        </p:txBody>
      </p:sp>
      <p:sp>
        <p:nvSpPr>
          <p:cNvPr id="10" name="フローチャート: 処理 9"/>
          <p:cNvSpPr/>
          <p:nvPr/>
        </p:nvSpPr>
        <p:spPr>
          <a:xfrm>
            <a:off x="143690" y="4960619"/>
            <a:ext cx="6570618" cy="118168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689" y="4672147"/>
            <a:ext cx="6570619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今日一日で学んだこと・気づいたこと</a:t>
            </a:r>
          </a:p>
        </p:txBody>
      </p:sp>
      <p:sp>
        <p:nvSpPr>
          <p:cNvPr id="12" name="フローチャート: 処理 11"/>
          <p:cNvSpPr/>
          <p:nvPr/>
        </p:nvSpPr>
        <p:spPr>
          <a:xfrm>
            <a:off x="143691" y="6760530"/>
            <a:ext cx="6570618" cy="118168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43690" y="6472058"/>
            <a:ext cx="6570619" cy="2769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感想・その他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43689" y="8451669"/>
            <a:ext cx="6570619" cy="126709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企業担当者コメント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059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45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k_kawai</dc:creator>
  <cp:lastModifiedBy>k_kawai</cp:lastModifiedBy>
  <cp:revision>6</cp:revision>
  <dcterms:created xsi:type="dcterms:W3CDTF">2022-08-23T11:50:17Z</dcterms:created>
  <dcterms:modified xsi:type="dcterms:W3CDTF">2024-08-28T06:01:59Z</dcterms:modified>
</cp:coreProperties>
</file>